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5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9/27/2017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0DHd5QNS8?rel=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u44JRTIxSQ?re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CK9bE3H_s?rel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Colorblindness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637328"/>
            <a:ext cx="4805329" cy="480532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89" y="1552587"/>
            <a:ext cx="4890070" cy="4890070"/>
          </a:xfrm>
        </p:spPr>
      </p:pic>
    </p:spTree>
    <p:extLst>
      <p:ext uri="{BB962C8B-B14F-4D97-AF65-F5344CB8AC3E}">
        <p14:creationId xmlns:p14="http://schemas.microsoft.com/office/powerpoint/2010/main" val="416716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2" y="1866209"/>
            <a:ext cx="5305703" cy="442694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51" y="1866209"/>
            <a:ext cx="5305703" cy="4426947"/>
          </a:xfrm>
        </p:spPr>
      </p:pic>
    </p:spTree>
    <p:extLst>
      <p:ext uri="{BB962C8B-B14F-4D97-AF65-F5344CB8AC3E}">
        <p14:creationId xmlns:p14="http://schemas.microsoft.com/office/powerpoint/2010/main" val="222583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9" y="1866209"/>
            <a:ext cx="6408157" cy="269817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8" y="484632"/>
            <a:ext cx="4712327" cy="5890410"/>
          </a:xfrm>
        </p:spPr>
      </p:pic>
    </p:spTree>
    <p:extLst>
      <p:ext uri="{BB962C8B-B14F-4D97-AF65-F5344CB8AC3E}">
        <p14:creationId xmlns:p14="http://schemas.microsoft.com/office/powerpoint/2010/main" val="32814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Warm</a:t>
            </a:r>
          </a:p>
          <a:p>
            <a:pPr lvl="1"/>
            <a:r>
              <a:rPr lang="en-US" sz="3400" dirty="0" smtClean="0"/>
              <a:t>Red, Orange, Yellow</a:t>
            </a:r>
          </a:p>
          <a:p>
            <a:r>
              <a:rPr lang="en-US" sz="3600" dirty="0" smtClean="0"/>
              <a:t>Cool</a:t>
            </a:r>
          </a:p>
          <a:p>
            <a:pPr lvl="1"/>
            <a:r>
              <a:rPr lang="en-US" sz="3400" dirty="0" smtClean="0"/>
              <a:t>Green, Blue, Purple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199405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Color</a:t>
            </a:r>
            <a:endParaRPr lang="en-US" dirty="0"/>
          </a:p>
        </p:txBody>
      </p:sp>
      <p:pic>
        <p:nvPicPr>
          <p:cNvPr id="6" name="nX0DHd5QNS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2905" y="1735871"/>
            <a:ext cx="8372286" cy="47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Into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Colored Pencil Color Wheel</a:t>
            </a:r>
            <a:r>
              <a:rPr lang="en-US" sz="3200" dirty="0" smtClean="0"/>
              <a:t>-Completed by FRIDAY</a:t>
            </a:r>
          </a:p>
          <a:p>
            <a:r>
              <a:rPr lang="en-US" sz="3200" b="1" dirty="0" smtClean="0"/>
              <a:t>Color Wheel “Mosaic”-</a:t>
            </a:r>
            <a:r>
              <a:rPr lang="en-US" sz="3200" dirty="0" smtClean="0"/>
              <a:t>Completed by WEDNESDAY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504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GO!</a:t>
            </a:r>
            <a:endParaRPr lang="en-US" dirty="0"/>
          </a:p>
        </p:txBody>
      </p:sp>
      <p:pic>
        <p:nvPicPr>
          <p:cNvPr id="4" name="yu44JRTIxS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7052" y="1658679"/>
            <a:ext cx="8803991" cy="49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7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Theory Basics</a:t>
            </a:r>
            <a:endParaRPr lang="en-US" dirty="0"/>
          </a:p>
        </p:txBody>
      </p:sp>
      <p:pic>
        <p:nvPicPr>
          <p:cNvPr id="4" name="L1CK9bE3H_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4254" y="1669828"/>
            <a:ext cx="8788663" cy="49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Primary</a:t>
            </a:r>
          </a:p>
          <a:p>
            <a:pPr lvl="1"/>
            <a:r>
              <a:rPr lang="en-US" sz="3400" dirty="0" smtClean="0"/>
              <a:t>Colors that cannot be made by mixing other colors</a:t>
            </a:r>
          </a:p>
          <a:p>
            <a:pPr lvl="1"/>
            <a:r>
              <a:rPr lang="en-US" sz="3400" dirty="0" smtClean="0"/>
              <a:t>Red, Yellow, Blue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36270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Secondary</a:t>
            </a:r>
          </a:p>
          <a:p>
            <a:pPr lvl="1"/>
            <a:r>
              <a:rPr lang="en-US" sz="3200" dirty="0" smtClean="0"/>
              <a:t>Colors made by mixing two primary colors</a:t>
            </a:r>
          </a:p>
          <a:p>
            <a:pPr lvl="1"/>
            <a:r>
              <a:rPr lang="en-US" sz="3200" dirty="0" smtClean="0"/>
              <a:t>Orange, Green, Purple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101505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Tertiary</a:t>
            </a:r>
          </a:p>
          <a:p>
            <a:pPr lvl="1"/>
            <a:r>
              <a:rPr lang="en-US" sz="3000" dirty="0" smtClean="0"/>
              <a:t>Colors made by mixing a primary and secondary color</a:t>
            </a:r>
          </a:p>
          <a:p>
            <a:pPr lvl="1"/>
            <a:r>
              <a:rPr lang="en-US" sz="3000" dirty="0" smtClean="0"/>
              <a:t>Red Orange, Blue Green, </a:t>
            </a:r>
            <a:r>
              <a:rPr lang="en-US" sz="3000" dirty="0" err="1" smtClean="0"/>
              <a:t>etc</a:t>
            </a:r>
            <a:endParaRPr lang="en-US" sz="30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275639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Tint</a:t>
            </a:r>
          </a:p>
          <a:p>
            <a:pPr lvl="1"/>
            <a:r>
              <a:rPr lang="en-US" sz="2800" dirty="0" smtClean="0"/>
              <a:t>A color + white</a:t>
            </a:r>
          </a:p>
          <a:p>
            <a:r>
              <a:rPr lang="en-US" sz="3600" dirty="0" smtClean="0"/>
              <a:t>Shade</a:t>
            </a:r>
          </a:p>
          <a:p>
            <a:pPr lvl="1"/>
            <a:r>
              <a:rPr lang="en-US" sz="2800" dirty="0" smtClean="0"/>
              <a:t>A color + black</a:t>
            </a:r>
          </a:p>
          <a:p>
            <a:r>
              <a:rPr lang="en-US" sz="3000" dirty="0" smtClean="0"/>
              <a:t>Monochromatic</a:t>
            </a:r>
          </a:p>
          <a:p>
            <a:pPr lvl="1"/>
            <a:r>
              <a:rPr lang="en-US" sz="2800" dirty="0" smtClean="0"/>
              <a:t>Art made using only tints and shades of one color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76735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Analogous</a:t>
            </a:r>
          </a:p>
          <a:p>
            <a:pPr lvl="1"/>
            <a:r>
              <a:rPr lang="en-US" sz="2600" dirty="0" smtClean="0"/>
              <a:t>Colors next to each other on the color wheel</a:t>
            </a:r>
          </a:p>
          <a:p>
            <a:pPr lvl="1"/>
            <a:r>
              <a:rPr lang="en-US" sz="2600" dirty="0" smtClean="0"/>
              <a:t>Ex: orange, yellow, green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215630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Complementary</a:t>
            </a:r>
          </a:p>
          <a:p>
            <a:pPr lvl="1"/>
            <a:r>
              <a:rPr lang="en-US" sz="2400" dirty="0" smtClean="0"/>
              <a:t>Colors across the color wheel from each other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7" y="1531088"/>
            <a:ext cx="4772008" cy="4772008"/>
          </a:xfrm>
        </p:spPr>
      </p:pic>
    </p:spTree>
    <p:extLst>
      <p:ext uri="{BB962C8B-B14F-4D97-AF65-F5344CB8AC3E}">
        <p14:creationId xmlns:p14="http://schemas.microsoft.com/office/powerpoint/2010/main" val="2352229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31</TotalTime>
  <Words>152</Words>
  <Application>Microsoft Office PowerPoint</Application>
  <PresentationFormat>Widescreen</PresentationFormat>
  <Paragraphs>42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Trebuchet MS</vt:lpstr>
      <vt:lpstr>Wingdings</vt:lpstr>
      <vt:lpstr>Wood Type</vt:lpstr>
      <vt:lpstr>Crash Course</vt:lpstr>
      <vt:lpstr>OK GO!</vt:lpstr>
      <vt:lpstr>Color Theory Basics</vt:lpstr>
      <vt:lpstr>Basic Vocabulary</vt:lpstr>
      <vt:lpstr>Basic Vocabulary</vt:lpstr>
      <vt:lpstr>Basic Vocabulary</vt:lpstr>
      <vt:lpstr>Basic Vocabulary</vt:lpstr>
      <vt:lpstr>Basic Vocabulary</vt:lpstr>
      <vt:lpstr>Basic Vocabulary</vt:lpstr>
      <vt:lpstr>Colorblindness</vt:lpstr>
      <vt:lpstr>Sports</vt:lpstr>
      <vt:lpstr>Sports</vt:lpstr>
      <vt:lpstr>Basic Vocabulary</vt:lpstr>
      <vt:lpstr>The Effects Of Color</vt:lpstr>
      <vt:lpstr>Put Into Practice</vt:lpstr>
    </vt:vector>
  </TitlesOfParts>
  <Company>SRVUSD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</dc:title>
  <dc:creator>Drummond, Jennie [MV]</dc:creator>
  <cp:lastModifiedBy>Drummond, Jennie [MV]</cp:lastModifiedBy>
  <cp:revision>8</cp:revision>
  <dcterms:created xsi:type="dcterms:W3CDTF">2017-09-27T15:03:29Z</dcterms:created>
  <dcterms:modified xsi:type="dcterms:W3CDTF">2017-09-27T15:35:07Z</dcterms:modified>
</cp:coreProperties>
</file>